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6BD6-BAF2-834D-9E93-91BA28C96137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ED9E1-F8A2-D44B-AF1C-7903B70F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4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229600" cy="895407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Math Goggle Upgrades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25648"/>
            <a:ext cx="9144000" cy="58323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Functions</a:t>
            </a:r>
          </a:p>
          <a:p>
            <a:pPr lvl="1"/>
            <a:r>
              <a:rPr lang="en-US" dirty="0" smtClean="0"/>
              <a:t>Function Notation</a:t>
            </a:r>
            <a:endParaRPr lang="en-US" dirty="0"/>
          </a:p>
          <a:p>
            <a:pPr lvl="1"/>
            <a:r>
              <a:rPr lang="en-US" dirty="0" smtClean="0"/>
              <a:t>Each x, has only 1 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Evaluating a function</a:t>
            </a:r>
          </a:p>
          <a:p>
            <a:pPr lvl="1"/>
            <a:r>
              <a:rPr lang="en-US" dirty="0" smtClean="0"/>
              <a:t>Plugging in for f(x)</a:t>
            </a:r>
          </a:p>
          <a:p>
            <a:pPr lvl="1"/>
            <a:r>
              <a:rPr lang="en-US" dirty="0" smtClean="0"/>
              <a:t>Verifying a solution </a:t>
            </a:r>
            <a:br>
              <a:rPr lang="en-US" dirty="0" smtClean="0"/>
            </a:br>
            <a:r>
              <a:rPr lang="en-US" dirty="0" smtClean="0"/>
              <a:t>to a function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 Representations of a function</a:t>
            </a:r>
          </a:p>
          <a:p>
            <a:pPr lvl="1"/>
            <a:r>
              <a:rPr lang="en-US" dirty="0" smtClean="0"/>
              <a:t>In Context</a:t>
            </a:r>
          </a:p>
          <a:p>
            <a:pPr lvl="1"/>
            <a:r>
              <a:rPr lang="en-US" dirty="0" smtClean="0"/>
              <a:t>Symbolic</a:t>
            </a:r>
          </a:p>
          <a:p>
            <a:pPr lvl="1"/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082" y="895407"/>
            <a:ext cx="2018884" cy="1514163"/>
          </a:xfrm>
          <a:prstGeom prst="rect">
            <a:avLst/>
          </a:prstGeom>
        </p:spPr>
      </p:pic>
      <p:pic>
        <p:nvPicPr>
          <p:cNvPr id="7" name="Picture 6" descr="Screen Shot 2015-10-01 at 9.0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9" y="2572258"/>
            <a:ext cx="5220201" cy="1688990"/>
          </a:xfrm>
          <a:prstGeom prst="rect">
            <a:avLst/>
          </a:prstGeom>
        </p:spPr>
      </p:pic>
      <p:pic>
        <p:nvPicPr>
          <p:cNvPr id="10" name="Picture 9" descr="Screen Shot 2015-10-01 at 9.08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25" y="4819146"/>
            <a:ext cx="6636676" cy="2038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1" y="983703"/>
            <a:ext cx="1897441" cy="1588555"/>
          </a:xfrm>
          <a:prstGeom prst="rect">
            <a:avLst/>
          </a:prstGeom>
        </p:spPr>
      </p:pic>
      <p:sp>
        <p:nvSpPr>
          <p:cNvPr id="20" name="SMARTINK"/>
          <p:cNvSpPr/>
          <p:nvPr/>
        </p:nvSpPr>
        <p:spPr>
          <a:xfrm>
            <a:off x="6946900" y="1285240"/>
            <a:ext cx="1584961" cy="69851"/>
          </a:xfrm>
          <a:custGeom>
            <a:avLst/>
            <a:gdLst/>
            <a:ahLst/>
            <a:cxnLst/>
            <a:rect l="0" t="0" r="0" b="0"/>
            <a:pathLst>
              <a:path w="1584961" h="69851">
                <a:moveTo>
                  <a:pt x="0" y="69850"/>
                </a:moveTo>
                <a:lnTo>
                  <a:pt x="25400" y="52070"/>
                </a:lnTo>
                <a:lnTo>
                  <a:pt x="68580" y="43180"/>
                </a:lnTo>
                <a:lnTo>
                  <a:pt x="93980" y="43180"/>
                </a:lnTo>
                <a:lnTo>
                  <a:pt x="128270" y="43180"/>
                </a:lnTo>
                <a:lnTo>
                  <a:pt x="171450" y="34290"/>
                </a:lnTo>
                <a:lnTo>
                  <a:pt x="196850" y="34290"/>
                </a:lnTo>
                <a:lnTo>
                  <a:pt x="231140" y="34290"/>
                </a:lnTo>
                <a:lnTo>
                  <a:pt x="265430" y="34290"/>
                </a:lnTo>
                <a:lnTo>
                  <a:pt x="308610" y="34290"/>
                </a:lnTo>
                <a:lnTo>
                  <a:pt x="342900" y="34290"/>
                </a:lnTo>
                <a:lnTo>
                  <a:pt x="377190" y="34290"/>
                </a:lnTo>
                <a:lnTo>
                  <a:pt x="419100" y="34290"/>
                </a:lnTo>
                <a:lnTo>
                  <a:pt x="453390" y="34290"/>
                </a:lnTo>
                <a:lnTo>
                  <a:pt x="496570" y="34290"/>
                </a:lnTo>
                <a:lnTo>
                  <a:pt x="530860" y="43180"/>
                </a:lnTo>
                <a:lnTo>
                  <a:pt x="565150" y="43180"/>
                </a:lnTo>
                <a:lnTo>
                  <a:pt x="599440" y="43180"/>
                </a:lnTo>
                <a:lnTo>
                  <a:pt x="633730" y="43180"/>
                </a:lnTo>
                <a:lnTo>
                  <a:pt x="676910" y="43180"/>
                </a:lnTo>
                <a:lnTo>
                  <a:pt x="720090" y="43180"/>
                </a:lnTo>
                <a:lnTo>
                  <a:pt x="762000" y="43180"/>
                </a:lnTo>
                <a:lnTo>
                  <a:pt x="805180" y="43180"/>
                </a:lnTo>
                <a:lnTo>
                  <a:pt x="848360" y="43180"/>
                </a:lnTo>
                <a:lnTo>
                  <a:pt x="891540" y="43180"/>
                </a:lnTo>
                <a:lnTo>
                  <a:pt x="925830" y="34290"/>
                </a:lnTo>
                <a:lnTo>
                  <a:pt x="960120" y="34290"/>
                </a:lnTo>
                <a:lnTo>
                  <a:pt x="994410" y="34290"/>
                </a:lnTo>
                <a:lnTo>
                  <a:pt x="1028700" y="26670"/>
                </a:lnTo>
                <a:lnTo>
                  <a:pt x="1062990" y="26670"/>
                </a:lnTo>
                <a:lnTo>
                  <a:pt x="1097280" y="26670"/>
                </a:lnTo>
                <a:lnTo>
                  <a:pt x="1139190" y="26670"/>
                </a:lnTo>
                <a:lnTo>
                  <a:pt x="1173480" y="26670"/>
                </a:lnTo>
                <a:lnTo>
                  <a:pt x="1200150" y="17780"/>
                </a:lnTo>
                <a:lnTo>
                  <a:pt x="1234440" y="17780"/>
                </a:lnTo>
                <a:lnTo>
                  <a:pt x="1276350" y="8890"/>
                </a:lnTo>
                <a:lnTo>
                  <a:pt x="1310640" y="8890"/>
                </a:lnTo>
                <a:lnTo>
                  <a:pt x="1344930" y="8890"/>
                </a:lnTo>
                <a:lnTo>
                  <a:pt x="1379220" y="0"/>
                </a:lnTo>
                <a:lnTo>
                  <a:pt x="1413510" y="0"/>
                </a:lnTo>
                <a:lnTo>
                  <a:pt x="1447800" y="0"/>
                </a:lnTo>
                <a:lnTo>
                  <a:pt x="1482090" y="0"/>
                </a:lnTo>
                <a:lnTo>
                  <a:pt x="1525270" y="0"/>
                </a:lnTo>
                <a:lnTo>
                  <a:pt x="1559560" y="0"/>
                </a:lnTo>
                <a:lnTo>
                  <a:pt x="158496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6946900" y="1285240"/>
            <a:ext cx="1584961" cy="69851"/>
          </a:xfrm>
          <a:custGeom>
            <a:avLst/>
            <a:gdLst/>
            <a:ahLst/>
            <a:cxnLst/>
            <a:rect l="0" t="0" r="0" b="0"/>
            <a:pathLst>
              <a:path w="1584961" h="69851">
                <a:moveTo>
                  <a:pt x="0" y="69850"/>
                </a:moveTo>
                <a:lnTo>
                  <a:pt x="25400" y="52070"/>
                </a:lnTo>
                <a:lnTo>
                  <a:pt x="68580" y="43180"/>
                </a:lnTo>
                <a:lnTo>
                  <a:pt x="93980" y="43180"/>
                </a:lnTo>
                <a:lnTo>
                  <a:pt x="128270" y="43180"/>
                </a:lnTo>
                <a:lnTo>
                  <a:pt x="171450" y="34290"/>
                </a:lnTo>
                <a:lnTo>
                  <a:pt x="196850" y="34290"/>
                </a:lnTo>
                <a:lnTo>
                  <a:pt x="231140" y="34290"/>
                </a:lnTo>
                <a:lnTo>
                  <a:pt x="265430" y="34290"/>
                </a:lnTo>
                <a:lnTo>
                  <a:pt x="308610" y="34290"/>
                </a:lnTo>
                <a:lnTo>
                  <a:pt x="342900" y="34290"/>
                </a:lnTo>
                <a:lnTo>
                  <a:pt x="377190" y="34290"/>
                </a:lnTo>
                <a:lnTo>
                  <a:pt x="419100" y="34290"/>
                </a:lnTo>
                <a:lnTo>
                  <a:pt x="453390" y="34290"/>
                </a:lnTo>
                <a:lnTo>
                  <a:pt x="496570" y="34290"/>
                </a:lnTo>
                <a:lnTo>
                  <a:pt x="530860" y="43180"/>
                </a:lnTo>
                <a:lnTo>
                  <a:pt x="565150" y="43180"/>
                </a:lnTo>
                <a:lnTo>
                  <a:pt x="599440" y="43180"/>
                </a:lnTo>
                <a:lnTo>
                  <a:pt x="633730" y="43180"/>
                </a:lnTo>
                <a:lnTo>
                  <a:pt x="676910" y="43180"/>
                </a:lnTo>
                <a:lnTo>
                  <a:pt x="720090" y="43180"/>
                </a:lnTo>
                <a:lnTo>
                  <a:pt x="762000" y="43180"/>
                </a:lnTo>
                <a:lnTo>
                  <a:pt x="805180" y="43180"/>
                </a:lnTo>
                <a:lnTo>
                  <a:pt x="848360" y="43180"/>
                </a:lnTo>
                <a:lnTo>
                  <a:pt x="891540" y="43180"/>
                </a:lnTo>
                <a:lnTo>
                  <a:pt x="925830" y="34290"/>
                </a:lnTo>
                <a:lnTo>
                  <a:pt x="960120" y="34290"/>
                </a:lnTo>
                <a:lnTo>
                  <a:pt x="994410" y="34290"/>
                </a:lnTo>
                <a:lnTo>
                  <a:pt x="1028700" y="26670"/>
                </a:lnTo>
                <a:lnTo>
                  <a:pt x="1062990" y="26670"/>
                </a:lnTo>
                <a:lnTo>
                  <a:pt x="1097280" y="26670"/>
                </a:lnTo>
                <a:lnTo>
                  <a:pt x="1139190" y="26670"/>
                </a:lnTo>
                <a:lnTo>
                  <a:pt x="1173480" y="26670"/>
                </a:lnTo>
                <a:lnTo>
                  <a:pt x="1200150" y="17780"/>
                </a:lnTo>
                <a:lnTo>
                  <a:pt x="1234440" y="17780"/>
                </a:lnTo>
                <a:lnTo>
                  <a:pt x="1276350" y="8890"/>
                </a:lnTo>
                <a:lnTo>
                  <a:pt x="1310640" y="8890"/>
                </a:lnTo>
                <a:lnTo>
                  <a:pt x="1344930" y="8890"/>
                </a:lnTo>
                <a:lnTo>
                  <a:pt x="1379220" y="0"/>
                </a:lnTo>
                <a:lnTo>
                  <a:pt x="1413510" y="0"/>
                </a:lnTo>
                <a:lnTo>
                  <a:pt x="1447800" y="0"/>
                </a:lnTo>
                <a:lnTo>
                  <a:pt x="1482090" y="0"/>
                </a:lnTo>
                <a:lnTo>
                  <a:pt x="1525270" y="0"/>
                </a:lnTo>
                <a:lnTo>
                  <a:pt x="1559560" y="0"/>
                </a:lnTo>
                <a:lnTo>
                  <a:pt x="158496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64" y="390964"/>
            <a:ext cx="6076072" cy="60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#1 – Never Give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72" y="1417638"/>
            <a:ext cx="5221317" cy="51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55700"/>
            <a:ext cx="6350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 Kid Fails That Will Inspire Yo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654" y="735998"/>
            <a:ext cx="8734585" cy="4913204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4031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36</Words>
  <Application>Microsoft Macintosh PowerPoint</Application>
  <PresentationFormat>On-screen Show 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Quarter 1</vt:lpstr>
      <vt:lpstr>Math Goggle Upgrades</vt:lpstr>
      <vt:lpstr>PowerPoint Presentation</vt:lpstr>
      <vt:lpstr>MP #1 – Never Give 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1</dc:title>
  <dc:creator>Justine Nakagawa</dc:creator>
  <cp:lastModifiedBy>Justine Nakagawa</cp:lastModifiedBy>
  <cp:revision>6</cp:revision>
  <dcterms:created xsi:type="dcterms:W3CDTF">2015-10-02T07:02:21Z</dcterms:created>
  <dcterms:modified xsi:type="dcterms:W3CDTF">2015-10-03T01:18:01Z</dcterms:modified>
</cp:coreProperties>
</file>